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167.png"/><Relationship Id="rId19" Type="http://schemas.openxmlformats.org/officeDocument/2006/relationships/image" Target="../media/image168.png"/><Relationship Id="rId20" Type="http://schemas.openxmlformats.org/officeDocument/2006/relationships/image" Target="../media/image169.png"/><Relationship Id="rId21" Type="http://schemas.openxmlformats.org/officeDocument/2006/relationships/image" Target="../media/image170.png"/><Relationship Id="rId22" Type="http://schemas.openxmlformats.org/officeDocument/2006/relationships/image" Target="../media/image17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Relationship Id="rId17" Type="http://schemas.openxmlformats.org/officeDocument/2006/relationships/image" Target="../media/image19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Relationship Id="rId11" Type="http://schemas.openxmlformats.org/officeDocument/2006/relationships/image" Target="../media/image204.png"/><Relationship Id="rId12" Type="http://schemas.openxmlformats.org/officeDocument/2006/relationships/image" Target="../media/image205.png"/><Relationship Id="rId13" Type="http://schemas.openxmlformats.org/officeDocument/2006/relationships/image" Target="../media/image206.png"/><Relationship Id="rId14" Type="http://schemas.openxmlformats.org/officeDocument/2006/relationships/image" Target="../media/image207.png"/><Relationship Id="rId15" Type="http://schemas.openxmlformats.org/officeDocument/2006/relationships/image" Target="../media/image208.png"/><Relationship Id="rId16" Type="http://schemas.openxmlformats.org/officeDocument/2006/relationships/image" Target="../media/image209.png"/><Relationship Id="rId17" Type="http://schemas.openxmlformats.org/officeDocument/2006/relationships/image" Target="../media/image210.png"/><Relationship Id="rId18" Type="http://schemas.openxmlformats.org/officeDocument/2006/relationships/image" Target="../media/image211.png"/><Relationship Id="rId19" Type="http://schemas.openxmlformats.org/officeDocument/2006/relationships/image" Target="../media/image21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Relationship Id="rId14" Type="http://schemas.openxmlformats.org/officeDocument/2006/relationships/image" Target="../media/image251.png"/><Relationship Id="rId15" Type="http://schemas.openxmlformats.org/officeDocument/2006/relationships/image" Target="../media/image252.png"/><Relationship Id="rId16" Type="http://schemas.openxmlformats.org/officeDocument/2006/relationships/image" Target="../media/image253.png"/><Relationship Id="rId17" Type="http://schemas.openxmlformats.org/officeDocument/2006/relationships/image" Target="../media/image254.png"/><Relationship Id="rId18" Type="http://schemas.openxmlformats.org/officeDocument/2006/relationships/image" Target="../media/image255.png"/><Relationship Id="rId19" Type="http://schemas.openxmlformats.org/officeDocument/2006/relationships/image" Target="../media/image256.png"/><Relationship Id="rId20" Type="http://schemas.openxmlformats.org/officeDocument/2006/relationships/image" Target="../media/image25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8.png"/><Relationship Id="rId13" Type="http://schemas.openxmlformats.org/officeDocument/2006/relationships/image" Target="../media/image26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Relationship Id="rId9" Type="http://schemas.openxmlformats.org/officeDocument/2006/relationships/image" Target="../media/image317.png"/><Relationship Id="rId10" Type="http://schemas.openxmlformats.org/officeDocument/2006/relationships/image" Target="../media/image318.png"/><Relationship Id="rId11" Type="http://schemas.openxmlformats.org/officeDocument/2006/relationships/image" Target="../media/image319.png"/><Relationship Id="rId12" Type="http://schemas.openxmlformats.org/officeDocument/2006/relationships/image" Target="../media/image320.png"/><Relationship Id="rId13" Type="http://schemas.openxmlformats.org/officeDocument/2006/relationships/image" Target="../media/image321.png"/><Relationship Id="rId14" Type="http://schemas.openxmlformats.org/officeDocument/2006/relationships/image" Target="../media/image322.png"/><Relationship Id="rId15" Type="http://schemas.openxmlformats.org/officeDocument/2006/relationships/image" Target="../media/image323.png"/><Relationship Id="rId16" Type="http://schemas.openxmlformats.org/officeDocument/2006/relationships/image" Target="../media/image324.png"/><Relationship Id="rId17" Type="http://schemas.openxmlformats.org/officeDocument/2006/relationships/image" Target="../media/image32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Relationship Id="rId9" Type="http://schemas.openxmlformats.org/officeDocument/2006/relationships/image" Target="../media/image333.png"/><Relationship Id="rId10" Type="http://schemas.openxmlformats.org/officeDocument/2006/relationships/image" Target="../media/image334.png"/><Relationship Id="rId11" Type="http://schemas.openxmlformats.org/officeDocument/2006/relationships/image" Target="../media/image335.png"/><Relationship Id="rId12" Type="http://schemas.openxmlformats.org/officeDocument/2006/relationships/image" Target="../media/image336.png"/><Relationship Id="rId13" Type="http://schemas.openxmlformats.org/officeDocument/2006/relationships/image" Target="../media/image337.png"/><Relationship Id="rId14" Type="http://schemas.openxmlformats.org/officeDocument/2006/relationships/image" Target="../media/image338.png"/><Relationship Id="rId15" Type="http://schemas.openxmlformats.org/officeDocument/2006/relationships/image" Target="../media/image339.png"/><Relationship Id="rId16" Type="http://schemas.openxmlformats.org/officeDocument/2006/relationships/image" Target="../media/image34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Relationship Id="rId9" Type="http://schemas.openxmlformats.org/officeDocument/2006/relationships/image" Target="../media/image348.png"/><Relationship Id="rId10" Type="http://schemas.openxmlformats.org/officeDocument/2006/relationships/image" Target="../media/image349.png"/><Relationship Id="rId11" Type="http://schemas.openxmlformats.org/officeDocument/2006/relationships/image" Target="../media/image350.png"/><Relationship Id="rId12" Type="http://schemas.openxmlformats.org/officeDocument/2006/relationships/image" Target="../media/image351.png"/><Relationship Id="rId13" Type="http://schemas.openxmlformats.org/officeDocument/2006/relationships/image" Target="../media/image352.png"/><Relationship Id="rId14" Type="http://schemas.openxmlformats.org/officeDocument/2006/relationships/image" Target="../media/image353.png"/><Relationship Id="rId15" Type="http://schemas.openxmlformats.org/officeDocument/2006/relationships/image" Target="../media/image354.png"/><Relationship Id="rId16" Type="http://schemas.openxmlformats.org/officeDocument/2006/relationships/image" Target="../media/image355.png"/><Relationship Id="rId17" Type="http://schemas.openxmlformats.org/officeDocument/2006/relationships/image" Target="../media/image356.png"/><Relationship Id="rId18" Type="http://schemas.openxmlformats.org/officeDocument/2006/relationships/image" Target="../media/image357.png"/><Relationship Id="rId19" Type="http://schemas.openxmlformats.org/officeDocument/2006/relationships/image" Target="../media/image358.png"/><Relationship Id="rId20" Type="http://schemas.openxmlformats.org/officeDocument/2006/relationships/image" Target="../media/image359.png"/><Relationship Id="rId21" Type="http://schemas.openxmlformats.org/officeDocument/2006/relationships/image" Target="../media/image36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1.png"/><Relationship Id="rId3" Type="http://schemas.openxmlformats.org/officeDocument/2006/relationships/image" Target="../media/image362.png"/><Relationship Id="rId4" Type="http://schemas.openxmlformats.org/officeDocument/2006/relationships/image" Target="../media/image363.png"/><Relationship Id="rId5" Type="http://schemas.openxmlformats.org/officeDocument/2006/relationships/image" Target="../media/image36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67.png"/><Relationship Id="rId5" Type="http://schemas.openxmlformats.org/officeDocument/2006/relationships/image" Target="../media/image368.png"/><Relationship Id="rId6" Type="http://schemas.openxmlformats.org/officeDocument/2006/relationships/image" Target="../media/image369.png"/><Relationship Id="rId7" Type="http://schemas.openxmlformats.org/officeDocument/2006/relationships/image" Target="../media/image37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Relationship Id="rId25" Type="http://schemas.openxmlformats.org/officeDocument/2006/relationships/image" Target="../media/image4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20" Type="http://schemas.openxmlformats.org/officeDocument/2006/relationships/image" Target="../media/image60.png"/><Relationship Id="rId21" Type="http://schemas.openxmlformats.org/officeDocument/2006/relationships/image" Target="../media/image61.png"/><Relationship Id="rId22" Type="http://schemas.openxmlformats.org/officeDocument/2006/relationships/image" Target="../media/image62.png"/><Relationship Id="rId23" Type="http://schemas.openxmlformats.org/officeDocument/2006/relationships/image" Target="../media/image6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Relationship Id="rId17" Type="http://schemas.openxmlformats.org/officeDocument/2006/relationships/image" Target="../media/image96.png"/><Relationship Id="rId18" Type="http://schemas.openxmlformats.org/officeDocument/2006/relationships/image" Target="../media/image97.png"/><Relationship Id="rId19" Type="http://schemas.openxmlformats.org/officeDocument/2006/relationships/image" Target="../media/image98.png"/><Relationship Id="rId20" Type="http://schemas.openxmlformats.org/officeDocument/2006/relationships/image" Target="../media/image99.png"/><Relationship Id="rId21" Type="http://schemas.openxmlformats.org/officeDocument/2006/relationships/image" Target="../media/image100.png"/><Relationship Id="rId22" Type="http://schemas.openxmlformats.org/officeDocument/2006/relationships/image" Target="../media/image101.png"/><Relationship Id="rId23" Type="http://schemas.openxmlformats.org/officeDocument/2006/relationships/image" Target="../media/image102.png"/><Relationship Id="rId24" Type="http://schemas.openxmlformats.org/officeDocument/2006/relationships/image" Target="../media/image103.png"/><Relationship Id="rId25" Type="http://schemas.openxmlformats.org/officeDocument/2006/relationships/image" Target="../media/image104.png"/><Relationship Id="rId26" Type="http://schemas.openxmlformats.org/officeDocument/2006/relationships/image" Target="../media/image105.png"/><Relationship Id="rId27" Type="http://schemas.openxmlformats.org/officeDocument/2006/relationships/image" Target="../media/image106.png"/><Relationship Id="rId28" Type="http://schemas.openxmlformats.org/officeDocument/2006/relationships/image" Target="../media/image107.png"/><Relationship Id="rId29" Type="http://schemas.openxmlformats.org/officeDocument/2006/relationships/image" Target="../media/image108.png"/><Relationship Id="rId30" Type="http://schemas.openxmlformats.org/officeDocument/2006/relationships/image" Target="../media/image109.png"/><Relationship Id="rId31" Type="http://schemas.openxmlformats.org/officeDocument/2006/relationships/image" Target="../media/image110.png"/><Relationship Id="rId32" Type="http://schemas.openxmlformats.org/officeDocument/2006/relationships/image" Target="../media/image111.png"/><Relationship Id="rId33" Type="http://schemas.openxmlformats.org/officeDocument/2006/relationships/image" Target="../media/image112.png"/><Relationship Id="rId34" Type="http://schemas.openxmlformats.org/officeDocument/2006/relationships/image" Target="../media/image113.png"/><Relationship Id="rId35" Type="http://schemas.openxmlformats.org/officeDocument/2006/relationships/image" Target="../media/image114.png"/><Relationship Id="rId36" Type="http://schemas.openxmlformats.org/officeDocument/2006/relationships/image" Target="../media/image115.png"/><Relationship Id="rId37" Type="http://schemas.openxmlformats.org/officeDocument/2006/relationships/image" Target="../media/image116.png"/><Relationship Id="rId38" Type="http://schemas.openxmlformats.org/officeDocument/2006/relationships/image" Target="../media/image117.png"/><Relationship Id="rId39" Type="http://schemas.openxmlformats.org/officeDocument/2006/relationships/image" Target="../media/image118.png"/><Relationship Id="rId40" Type="http://schemas.openxmlformats.org/officeDocument/2006/relationships/image" Target="../media/image119.png"/><Relationship Id="rId41" Type="http://schemas.openxmlformats.org/officeDocument/2006/relationships/image" Target="../media/image120.png"/><Relationship Id="rId42" Type="http://schemas.openxmlformats.org/officeDocument/2006/relationships/image" Target="../media/image121.png"/><Relationship Id="rId43" Type="http://schemas.openxmlformats.org/officeDocument/2006/relationships/image" Target="../media/image122.png"/><Relationship Id="rId44" Type="http://schemas.openxmlformats.org/officeDocument/2006/relationships/image" Target="../media/image123.png"/><Relationship Id="rId45" Type="http://schemas.openxmlformats.org/officeDocument/2006/relationships/image" Target="../media/image12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5" Type="http://schemas.openxmlformats.org/officeDocument/2006/relationships/image" Target="../media/image138.png"/><Relationship Id="rId16" Type="http://schemas.openxmlformats.org/officeDocument/2006/relationships/image" Target="../media/image139.png"/><Relationship Id="rId17" Type="http://schemas.openxmlformats.org/officeDocument/2006/relationships/image" Target="../media/image140.png"/><Relationship Id="rId18" Type="http://schemas.openxmlformats.org/officeDocument/2006/relationships/image" Target="../media/image141.png"/><Relationship Id="rId19" Type="http://schemas.openxmlformats.org/officeDocument/2006/relationships/image" Target="../media/image142.png"/><Relationship Id="rId20" Type="http://schemas.openxmlformats.org/officeDocument/2006/relationships/image" Target="../media/image143.png"/><Relationship Id="rId21" Type="http://schemas.openxmlformats.org/officeDocument/2006/relationships/image" Target="../media/image144.png"/><Relationship Id="rId22" Type="http://schemas.openxmlformats.org/officeDocument/2006/relationships/image" Target="../media/image14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3847" y="-47012"/>
            <a:ext cx="18389562" cy="10513679"/>
            <a:chOff x="-103847" y="-47012"/>
            <a:chExt cx="18389562" cy="105136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3847" y="-47012"/>
              <a:ext cx="18389562" cy="105136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93679" y="2720174"/>
            <a:ext cx="5887008" cy="13233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99471" y="3456185"/>
            <a:ext cx="11395668" cy="21126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18728" y="5638495"/>
            <a:ext cx="10448259" cy="905547"/>
            <a:chOff x="3918728" y="5638495"/>
            <a:chExt cx="10448259" cy="9055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8728" y="5638495"/>
              <a:ext cx="10448259" cy="90554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2411" y="5728783"/>
            <a:ext cx="10294841" cy="7896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979" y="158831"/>
            <a:ext cx="3948937" cy="7076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08154" y="170260"/>
            <a:ext cx="7237843" cy="5603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1698" y="2049371"/>
            <a:ext cx="9615007" cy="6186972"/>
            <a:chOff x="1001698" y="2049371"/>
            <a:chExt cx="9615007" cy="61869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1698" y="2049371"/>
              <a:ext cx="9615007" cy="61869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9079" y="2007493"/>
            <a:ext cx="3930305" cy="42155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82098" y="3113958"/>
            <a:ext cx="4404341" cy="21938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13834" y="5855362"/>
            <a:ext cx="8783258" cy="2165311"/>
            <a:chOff x="10013834" y="5855362"/>
            <a:chExt cx="8783258" cy="21653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13834" y="5855362"/>
              <a:ext cx="8783258" cy="21653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11660" y="6547551"/>
            <a:ext cx="5966634" cy="8102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76190" y="2765344"/>
            <a:ext cx="3987200" cy="6171429"/>
            <a:chOff x="12876190" y="2765344"/>
            <a:chExt cx="3987200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76190" y="2765344"/>
              <a:ext cx="3987200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3711" y="2784392"/>
            <a:ext cx="3987200" cy="6171429"/>
            <a:chOff x="1533711" y="2784392"/>
            <a:chExt cx="3987200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3711" y="2784392"/>
              <a:ext cx="3987200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4205" y="2797518"/>
            <a:ext cx="3987200" cy="6171429"/>
            <a:chOff x="7204205" y="2797518"/>
            <a:chExt cx="3987200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4205" y="2797518"/>
              <a:ext cx="3987200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4126" y="1200251"/>
            <a:ext cx="5472951" cy="13437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95533" y="4695816"/>
            <a:ext cx="2348515" cy="2143889"/>
            <a:chOff x="13695533" y="4695816"/>
            <a:chExt cx="2348515" cy="2143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95533" y="4695816"/>
              <a:ext cx="2348515" cy="2143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83808" y="5666872"/>
            <a:ext cx="956307" cy="956307"/>
            <a:chOff x="2483808" y="5666872"/>
            <a:chExt cx="956307" cy="9563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3808" y="5666872"/>
              <a:ext cx="956307" cy="9563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27311" y="6384994"/>
            <a:ext cx="909421" cy="909421"/>
            <a:chOff x="3527311" y="6384994"/>
            <a:chExt cx="909421" cy="9094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7311" y="6384994"/>
              <a:ext cx="909421" cy="9094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52423" y="4750535"/>
            <a:ext cx="1127502" cy="1127502"/>
            <a:chOff x="4052423" y="4750535"/>
            <a:chExt cx="1127502" cy="11275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52423" y="4750535"/>
              <a:ext cx="1127502" cy="11275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83808" y="4232393"/>
            <a:ext cx="1182963" cy="1182963"/>
            <a:chOff x="2283808" y="4232393"/>
            <a:chExt cx="1182963" cy="11829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83808" y="4232393"/>
              <a:ext cx="1182963" cy="11829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57091" y="4355643"/>
            <a:ext cx="898459" cy="444801"/>
            <a:chOff x="6057091" y="4355643"/>
            <a:chExt cx="898459" cy="4448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8160000">
              <a:off x="6057091" y="4355643"/>
              <a:ext cx="898459" cy="4448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86111" y="7504289"/>
            <a:ext cx="805531" cy="398795"/>
            <a:chOff x="6086111" y="7504289"/>
            <a:chExt cx="805531" cy="3987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20000">
              <a:off x="6086111" y="7504289"/>
              <a:ext cx="805531" cy="3987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785786" y="7575879"/>
            <a:ext cx="994168" cy="1020680"/>
            <a:chOff x="3785786" y="7575879"/>
            <a:chExt cx="994168" cy="102068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85786" y="7575879"/>
              <a:ext cx="994168" cy="10206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83111" y="7103394"/>
            <a:ext cx="668060" cy="789466"/>
            <a:chOff x="2083111" y="7103394"/>
            <a:chExt cx="668060" cy="78946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83111" y="7103394"/>
              <a:ext cx="668060" cy="78946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35613" y="3093851"/>
            <a:ext cx="2815824" cy="57568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55680" y="3071613"/>
            <a:ext cx="2815824" cy="57568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73023" y="3033518"/>
            <a:ext cx="2700043" cy="57568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964120" y="5817284"/>
            <a:ext cx="875251" cy="433312"/>
            <a:chOff x="5964120" y="5817284"/>
            <a:chExt cx="875251" cy="43331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500000">
              <a:off x="5964120" y="5817284"/>
              <a:ext cx="875251" cy="43331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34366" y="6727868"/>
            <a:ext cx="2874880" cy="65984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44449" y="6780792"/>
            <a:ext cx="3691110" cy="180501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436536" y="5419097"/>
            <a:ext cx="1129531" cy="1129531"/>
            <a:chOff x="11436536" y="5419097"/>
            <a:chExt cx="1129531" cy="112953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700000">
              <a:off x="11436536" y="5419097"/>
              <a:ext cx="1129531" cy="112953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206234" y="4323427"/>
            <a:ext cx="3785072" cy="18050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54040" y="2798676"/>
            <a:ext cx="9560246" cy="4958026"/>
            <a:chOff x="4154040" y="2798676"/>
            <a:chExt cx="9560246" cy="49580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4040" y="2798676"/>
              <a:ext cx="9560246" cy="49580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04942" y="796584"/>
            <a:ext cx="25844805" cy="89761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63967" y="8248886"/>
            <a:ext cx="18649682" cy="1521197"/>
            <a:chOff x="-363967" y="8248886"/>
            <a:chExt cx="18649682" cy="15211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63967" y="8248886"/>
              <a:ext cx="18649682" cy="15211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4126" y="1200251"/>
            <a:ext cx="5472951" cy="13437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99118" y="8688589"/>
            <a:ext cx="11256537" cy="7034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23982" y="2315791"/>
            <a:ext cx="1115186" cy="1206366"/>
            <a:chOff x="12823982" y="2315791"/>
            <a:chExt cx="1115186" cy="12063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23982" y="2315791"/>
              <a:ext cx="1115186" cy="12063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65821" y="2209605"/>
            <a:ext cx="1383888" cy="1263310"/>
            <a:chOff x="12765821" y="2209605"/>
            <a:chExt cx="1383888" cy="1263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65821" y="2209605"/>
              <a:ext cx="1383888" cy="12633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56757" y="4010368"/>
            <a:ext cx="4321511" cy="477681"/>
            <a:chOff x="7156757" y="4010368"/>
            <a:chExt cx="4321511" cy="477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6757" y="4010368"/>
              <a:ext cx="4321511" cy="4776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0155" y="1313060"/>
            <a:ext cx="4808474" cy="13437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13840" y="3614289"/>
            <a:ext cx="4114286" cy="1269839"/>
            <a:chOff x="2413840" y="3614289"/>
            <a:chExt cx="4114286" cy="12698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95943" y="3614289"/>
              <a:ext cx="2750080" cy="1269839"/>
              <a:chOff x="3095943" y="3614289"/>
              <a:chExt cx="2750080" cy="126983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95943" y="3614289"/>
                <a:ext cx="2750080" cy="126983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1249" y="3953380"/>
              <a:ext cx="3095015" cy="615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57973" y="3614289"/>
            <a:ext cx="4114286" cy="1269839"/>
            <a:chOff x="11757973" y="3614289"/>
            <a:chExt cx="4114286" cy="126983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440045" y="3614289"/>
              <a:ext cx="2750080" cy="1269839"/>
              <a:chOff x="12440045" y="3614289"/>
              <a:chExt cx="2750080" cy="126983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440045" y="3614289"/>
                <a:ext cx="2750080" cy="126983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05381" y="3953379"/>
              <a:ext cx="3095015" cy="6151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95911" y="7271615"/>
            <a:ext cx="2750080" cy="1269839"/>
            <a:chOff x="3095911" y="7271615"/>
            <a:chExt cx="2750080" cy="12698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95911" y="7271615"/>
              <a:ext cx="2750080" cy="12698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61249" y="7610706"/>
            <a:ext cx="2579767" cy="6056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440043" y="7271615"/>
            <a:ext cx="2750080" cy="1269839"/>
            <a:chOff x="12440043" y="7271615"/>
            <a:chExt cx="2750080" cy="12698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40043" y="7271615"/>
              <a:ext cx="2750080" cy="126983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05381" y="7610706"/>
            <a:ext cx="2937367" cy="6056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638663" y="3557146"/>
            <a:ext cx="1318337" cy="1318337"/>
            <a:chOff x="8638663" y="3557146"/>
            <a:chExt cx="1318337" cy="13183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38663" y="3557146"/>
              <a:ext cx="1318337" cy="131833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26222" y="7285872"/>
            <a:ext cx="3277833" cy="5861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232142" y="7534121"/>
            <a:ext cx="4226616" cy="601424"/>
            <a:chOff x="7232142" y="7534121"/>
            <a:chExt cx="4226616" cy="6014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2142" y="7534121"/>
              <a:ext cx="4226616" cy="6014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03901" y="5740205"/>
            <a:ext cx="1534164" cy="601424"/>
            <a:chOff x="3703901" y="5740205"/>
            <a:chExt cx="1534164" cy="6014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3703901" y="5740205"/>
              <a:ext cx="1534164" cy="6014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49944" y="5740205"/>
            <a:ext cx="1534164" cy="601424"/>
            <a:chOff x="13149944" y="5740205"/>
            <a:chExt cx="1534164" cy="60142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6200000">
              <a:off x="13149944" y="5740205"/>
              <a:ext cx="1534164" cy="60142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54330" y="5848481"/>
            <a:ext cx="3068548" cy="5491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0155" y="1160679"/>
            <a:ext cx="7739702" cy="24296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2790" y="3984666"/>
            <a:ext cx="5016996" cy="5016996"/>
            <a:chOff x="6652790" y="3984666"/>
            <a:chExt cx="5016996" cy="50169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2790" y="3984666"/>
              <a:ext cx="5016996" cy="5016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53901" y="4837068"/>
            <a:ext cx="3239129" cy="3239129"/>
            <a:chOff x="7553901" y="4837068"/>
            <a:chExt cx="3239129" cy="32391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3901" y="4837068"/>
              <a:ext cx="3239129" cy="32391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85857" y="7358695"/>
            <a:ext cx="1435004" cy="1435004"/>
            <a:chOff x="6285857" y="7358695"/>
            <a:chExt cx="1435004" cy="14350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5857" y="7358695"/>
              <a:ext cx="1435004" cy="14350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07789" y="7358695"/>
            <a:ext cx="1435004" cy="1435004"/>
            <a:chOff x="10707789" y="7358695"/>
            <a:chExt cx="1435004" cy="14350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7789" y="7358695"/>
              <a:ext cx="1435004" cy="14350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85857" y="4063140"/>
            <a:ext cx="1435004" cy="1435004"/>
            <a:chOff x="6285857" y="4063140"/>
            <a:chExt cx="1435004" cy="14350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5857" y="4063140"/>
              <a:ext cx="1435004" cy="14350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07789" y="4063140"/>
            <a:ext cx="1435004" cy="1435004"/>
            <a:chOff x="10707789" y="4063140"/>
            <a:chExt cx="1435004" cy="14350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07789" y="4063140"/>
              <a:ext cx="1435004" cy="143500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14009" y="6277422"/>
            <a:ext cx="2517569" cy="6488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24132" y="5983226"/>
            <a:ext cx="2203083" cy="4771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038246" y="7227223"/>
            <a:ext cx="392209" cy="131472"/>
            <a:chOff x="9038246" y="7227223"/>
            <a:chExt cx="392209" cy="1314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38246" y="7227223"/>
              <a:ext cx="392209" cy="13147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52202" y="4472082"/>
            <a:ext cx="894755" cy="61085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42868" y="4484253"/>
            <a:ext cx="1233631" cy="61085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70417" y="7798023"/>
            <a:ext cx="1002355" cy="61085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40545" y="7823155"/>
            <a:ext cx="1578240" cy="61085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83882" y="5790553"/>
            <a:ext cx="1841702" cy="68449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94694" y="6445474"/>
            <a:ext cx="4101366" cy="53808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14484" y="5856471"/>
            <a:ext cx="2646521" cy="64636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924294" y="6511398"/>
            <a:ext cx="2462004" cy="5380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0155" y="1160679"/>
            <a:ext cx="7598741" cy="24296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94154" y="4128266"/>
            <a:ext cx="10265556" cy="4826121"/>
            <a:chOff x="6994154" y="4128266"/>
            <a:chExt cx="10265556" cy="48261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4154" y="4128266"/>
              <a:ext cx="10265556" cy="4826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6460" y="3939003"/>
            <a:ext cx="5547630" cy="4836717"/>
            <a:chOff x="1106460" y="3939003"/>
            <a:chExt cx="5547630" cy="48367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460" y="3939003"/>
              <a:ext cx="5547630" cy="48367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2651" y="4039822"/>
            <a:ext cx="5343039" cy="4537522"/>
            <a:chOff x="1182651" y="4039822"/>
            <a:chExt cx="5343039" cy="45375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2651" y="4039822"/>
              <a:ext cx="5343039" cy="45375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88856" y="3813958"/>
            <a:ext cx="6580275" cy="773755"/>
            <a:chOff x="8888856" y="3813958"/>
            <a:chExt cx="6580275" cy="7737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88856" y="3813958"/>
              <a:ext cx="6580275" cy="7737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0365" y="3330389"/>
            <a:ext cx="1798035" cy="1798035"/>
            <a:chOff x="9250365" y="3330389"/>
            <a:chExt cx="1798035" cy="17980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0365" y="3330389"/>
              <a:ext cx="1798035" cy="17980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81596" y="3954704"/>
            <a:ext cx="4532015" cy="5202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3284" y="3748518"/>
            <a:ext cx="4854437" cy="334265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0155" y="1313060"/>
            <a:ext cx="5351017" cy="24296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69649" y="2206922"/>
            <a:ext cx="8753493" cy="83098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76271" y="2206922"/>
            <a:ext cx="8753493" cy="83098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28145" y="3979090"/>
            <a:ext cx="758149" cy="666350"/>
            <a:chOff x="5228145" y="3979090"/>
            <a:chExt cx="758149" cy="6663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8145" y="3979090"/>
              <a:ext cx="758149" cy="6663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21611" y="4231799"/>
            <a:ext cx="5138933" cy="629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87437" y="4958956"/>
            <a:ext cx="5716528" cy="3422139"/>
            <a:chOff x="11387437" y="4958956"/>
            <a:chExt cx="5716528" cy="34221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87437" y="4958956"/>
              <a:ext cx="5716528" cy="34221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6716" y="3191986"/>
            <a:ext cx="3925169" cy="5723817"/>
            <a:chOff x="13626716" y="3191986"/>
            <a:chExt cx="3925169" cy="57238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6716" y="3191986"/>
              <a:ext cx="3925169" cy="57238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901" y="765952"/>
            <a:ext cx="4774808" cy="24296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80477" y="4141608"/>
            <a:ext cx="3858195" cy="23999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13589" y="7080680"/>
            <a:ext cx="3231442" cy="6565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40785" y="1896881"/>
            <a:ext cx="7457613" cy="53959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69073" y="4886995"/>
            <a:ext cx="7512321" cy="53717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65538" y="1903507"/>
            <a:ext cx="7430259" cy="53443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61295" y="1894339"/>
            <a:ext cx="7469739" cy="54061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21845" y="4886995"/>
            <a:ext cx="7522339" cy="53717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34328" y="4886995"/>
            <a:ext cx="7484967" cy="53717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27251" y="5772290"/>
            <a:ext cx="1271411" cy="26127"/>
            <a:chOff x="11327251" y="5772290"/>
            <a:chExt cx="1271411" cy="261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27251" y="5772290"/>
              <a:ext cx="1271411" cy="261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98662" y="3021129"/>
            <a:ext cx="803972" cy="703619"/>
            <a:chOff x="12598662" y="3021129"/>
            <a:chExt cx="803972" cy="703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98662" y="3021129"/>
              <a:ext cx="803972" cy="703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4876" y="3257752"/>
            <a:ext cx="8739641" cy="3770210"/>
            <a:chOff x="4804876" y="3257752"/>
            <a:chExt cx="8739641" cy="3770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4876" y="3257752"/>
              <a:ext cx="8739641" cy="3770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04876" y="3627000"/>
            <a:ext cx="8739641" cy="1668781"/>
            <a:chOff x="4804876" y="3627000"/>
            <a:chExt cx="8739641" cy="16687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4876" y="3627000"/>
              <a:ext cx="8739641" cy="16687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0046" y="7603175"/>
            <a:ext cx="13505622" cy="1841270"/>
            <a:chOff x="2390046" y="7603175"/>
            <a:chExt cx="13505622" cy="18412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0046" y="7603175"/>
              <a:ext cx="13505622" cy="18412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6574" y="1364003"/>
            <a:ext cx="3230751" cy="12749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7641" y="7856984"/>
            <a:ext cx="9784066" cy="13935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35524" y="3824910"/>
            <a:ext cx="2219826" cy="1180896"/>
            <a:chOff x="5335524" y="3824910"/>
            <a:chExt cx="2219826" cy="11808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5524" y="3824910"/>
              <a:ext cx="2219826" cy="118089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18955" y="4055329"/>
            <a:ext cx="860709" cy="6621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64784" y="3824910"/>
            <a:ext cx="2219826" cy="1180896"/>
            <a:chOff x="8064784" y="3824910"/>
            <a:chExt cx="2219826" cy="11808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64784" y="3824910"/>
              <a:ext cx="2219826" cy="118089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48272" y="4045811"/>
            <a:ext cx="860709" cy="6621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30365" y="3824910"/>
            <a:ext cx="2219826" cy="1180896"/>
            <a:chOff x="10730365" y="3824910"/>
            <a:chExt cx="2219826" cy="11808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30365" y="3824910"/>
              <a:ext cx="2219826" cy="118089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30662" y="4036288"/>
            <a:ext cx="843642" cy="6621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35524" y="5375146"/>
            <a:ext cx="2219826" cy="1180896"/>
            <a:chOff x="5335524" y="5375146"/>
            <a:chExt cx="2219826" cy="11808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35524" y="5375146"/>
              <a:ext cx="2219826" cy="118089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19018" y="5605568"/>
            <a:ext cx="860709" cy="6621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064784" y="5375146"/>
            <a:ext cx="2219826" cy="1180896"/>
            <a:chOff x="8064784" y="5375146"/>
            <a:chExt cx="2219826" cy="11808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64784" y="5375146"/>
              <a:ext cx="2219826" cy="118089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55588" y="5615092"/>
            <a:ext cx="843642" cy="66215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730365" y="5375146"/>
            <a:ext cx="2219826" cy="1180896"/>
            <a:chOff x="10730365" y="5375146"/>
            <a:chExt cx="2219826" cy="11808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30365" y="5375146"/>
              <a:ext cx="2219826" cy="118089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219076" y="5624616"/>
            <a:ext cx="1165556" cy="66348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898449" y="2899021"/>
            <a:ext cx="4574593" cy="74157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799994" y="4250512"/>
            <a:ext cx="1317460" cy="2862490"/>
            <a:chOff x="3799994" y="4250512"/>
            <a:chExt cx="1317460" cy="28624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3799994" y="4250512"/>
              <a:ext cx="1317460" cy="28624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61450" y="7276201"/>
            <a:ext cx="5542166" cy="1860556"/>
            <a:chOff x="6361450" y="7276201"/>
            <a:chExt cx="5542166" cy="1860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1450" y="7276201"/>
              <a:ext cx="5542166" cy="186055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1517" y="1074203"/>
            <a:ext cx="6177409" cy="12845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30939" y="3152562"/>
            <a:ext cx="2525498" cy="3010593"/>
            <a:chOff x="5130939" y="3152562"/>
            <a:chExt cx="2525498" cy="30105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130939" y="3152562"/>
              <a:ext cx="2525498" cy="3010593"/>
              <a:chOff x="5130939" y="3152562"/>
              <a:chExt cx="2525498" cy="301059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30939" y="3152562"/>
                <a:ext cx="2525498" cy="3010593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7418" y="3316251"/>
              <a:ext cx="1781002" cy="55388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7975" y="4164006"/>
              <a:ext cx="1713242" cy="17143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57532" y="3152562"/>
            <a:ext cx="2534100" cy="3010593"/>
            <a:chOff x="10457532" y="3152562"/>
            <a:chExt cx="2534100" cy="301059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457532" y="3152562"/>
              <a:ext cx="2534100" cy="3010593"/>
              <a:chOff x="10457532" y="3152562"/>
              <a:chExt cx="2534100" cy="301059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57532" y="3152562"/>
                <a:ext cx="2534100" cy="3010593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52553" y="3316808"/>
              <a:ext cx="1944846" cy="55582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55620" y="4461213"/>
              <a:ext cx="2018568" cy="11971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34996" y="3955243"/>
            <a:ext cx="1815722" cy="1815722"/>
            <a:chOff x="8234996" y="3955243"/>
            <a:chExt cx="1815722" cy="18157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34996" y="3955243"/>
              <a:ext cx="1815722" cy="18157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93689" y="6148597"/>
            <a:ext cx="5436108" cy="884575"/>
            <a:chOff x="6393689" y="6148597"/>
            <a:chExt cx="5436108" cy="8845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6393689" y="6148597"/>
              <a:ext cx="5436108" cy="88457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34834" y="8128919"/>
            <a:ext cx="5523479" cy="81931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70958" y="7277687"/>
            <a:ext cx="4830745" cy="6574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208"/>
            <a:ext cx="7678123" cy="10301080"/>
            <a:chOff x="0" y="-19208"/>
            <a:chExt cx="7678123" cy="10301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9208"/>
              <a:ext cx="7678123" cy="103010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08272" y="1961393"/>
            <a:ext cx="13752701" cy="6386572"/>
            <a:chOff x="2208272" y="1961393"/>
            <a:chExt cx="13752701" cy="63865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8272" y="1961393"/>
              <a:ext cx="13752701" cy="63865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7813" y="2680795"/>
            <a:ext cx="3480591" cy="9369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60382" y="3589601"/>
            <a:ext cx="3181824" cy="29610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5279" y="3501727"/>
            <a:ext cx="699441" cy="32133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9860" y="2244829"/>
            <a:ext cx="16079535" cy="7450409"/>
            <a:chOff x="1089860" y="2244829"/>
            <a:chExt cx="16079535" cy="74504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9860" y="2244829"/>
              <a:ext cx="16079535" cy="74504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4574" y="889974"/>
            <a:ext cx="5472951" cy="13437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229215" y="2615662"/>
            <a:ext cx="26863191" cy="83582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1240" y="2609906"/>
            <a:ext cx="10444774" cy="15236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9860" y="2244829"/>
            <a:ext cx="16079535" cy="7450409"/>
            <a:chOff x="1089860" y="2244829"/>
            <a:chExt cx="16079535" cy="74504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9860" y="2244829"/>
              <a:ext cx="16079535" cy="74504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4574" y="1120927"/>
            <a:ext cx="3980894" cy="12749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6050" y="2421465"/>
            <a:ext cx="11174321" cy="1780371"/>
            <a:chOff x="1066050" y="2421465"/>
            <a:chExt cx="11174321" cy="17803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050" y="2421465"/>
              <a:ext cx="11174321" cy="17803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0826" y="1846936"/>
            <a:ext cx="10525117" cy="23210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24936" y="5550151"/>
            <a:ext cx="6208670" cy="25886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9333" y="3617963"/>
            <a:ext cx="5476820" cy="57558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72157" y="6589616"/>
            <a:ext cx="3785259" cy="476064"/>
            <a:chOff x="3172157" y="6589616"/>
            <a:chExt cx="3785259" cy="4760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2157" y="6589616"/>
              <a:ext cx="3785259" cy="47606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00831" y="6625272"/>
            <a:ext cx="2203891" cy="45438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164" y="512169"/>
            <a:ext cx="7130318" cy="9566138"/>
            <a:chOff x="-21164" y="512169"/>
            <a:chExt cx="7130318" cy="9566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164" y="512169"/>
              <a:ext cx="7130318" cy="95661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33693" y="1879090"/>
            <a:ext cx="3122808" cy="12845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08483" y="3613631"/>
            <a:ext cx="1008942" cy="884724"/>
            <a:chOff x="7608483" y="3613631"/>
            <a:chExt cx="1008942" cy="8847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8483" y="3613631"/>
              <a:ext cx="1008942" cy="8847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21082" y="5222725"/>
            <a:ext cx="1008942" cy="884724"/>
            <a:chOff x="15121082" y="5222725"/>
            <a:chExt cx="1008942" cy="8847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121082" y="5222725"/>
              <a:ext cx="1008942" cy="8847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17883" y="4088998"/>
            <a:ext cx="6993410" cy="21721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81022" y="6999207"/>
            <a:ext cx="1805646" cy="1690929"/>
            <a:chOff x="11281022" y="6999207"/>
            <a:chExt cx="1805646" cy="16909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81022" y="6999207"/>
              <a:ext cx="1805646" cy="16909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75661" y="6999207"/>
            <a:ext cx="2254573" cy="1690929"/>
            <a:chOff x="13975661" y="6999207"/>
            <a:chExt cx="2254573" cy="16909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75661" y="6999207"/>
              <a:ext cx="2254573" cy="16909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12954" y="6917677"/>
            <a:ext cx="2120167" cy="1772459"/>
            <a:chOff x="8112954" y="6917677"/>
            <a:chExt cx="2120167" cy="17724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12954" y="6917677"/>
              <a:ext cx="2120167" cy="17724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62765" y="2049371"/>
            <a:ext cx="9446512" cy="6078550"/>
            <a:chOff x="7262765" y="2049371"/>
            <a:chExt cx="9446512" cy="60785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62765" y="2049371"/>
              <a:ext cx="9446512" cy="60785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600" y="1294991"/>
            <a:ext cx="4009666" cy="42155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2346" y="4779241"/>
            <a:ext cx="5146836" cy="14394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48945" y="3499739"/>
            <a:ext cx="2196073" cy="8201276"/>
            <a:chOff x="2848945" y="3499739"/>
            <a:chExt cx="2196073" cy="82012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848945" y="3499739"/>
              <a:ext cx="2196073" cy="820127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1074" y="7384509"/>
            <a:ext cx="5871568" cy="46128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9488" y="1130566"/>
            <a:ext cx="1882552" cy="1918014"/>
            <a:chOff x="14019488" y="1130566"/>
            <a:chExt cx="1882552" cy="19180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9488" y="1130566"/>
              <a:ext cx="1882552" cy="19180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2251" y="5253050"/>
            <a:ext cx="1888367" cy="3995198"/>
            <a:chOff x="2342251" y="5253050"/>
            <a:chExt cx="1888367" cy="3995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2251" y="5253050"/>
              <a:ext cx="1888367" cy="39951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32773" y="1576663"/>
            <a:ext cx="12020168" cy="6982281"/>
            <a:chOff x="3132773" y="1576663"/>
            <a:chExt cx="12020168" cy="69822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2773" y="1576663"/>
              <a:ext cx="12020168" cy="69822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08336" y="2013016"/>
            <a:ext cx="5777275" cy="12816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55690" y="3204145"/>
            <a:ext cx="5870393" cy="60317"/>
            <a:chOff x="2055690" y="3204145"/>
            <a:chExt cx="5870393" cy="603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5690" y="3204145"/>
              <a:ext cx="5870393" cy="603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7124" y="1859872"/>
            <a:ext cx="3894846" cy="13437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8369" y="7749159"/>
            <a:ext cx="4599432" cy="5356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69544" y="7552618"/>
            <a:ext cx="4309532" cy="8964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31364" y="7567173"/>
            <a:ext cx="4017570" cy="901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37697" y="4739035"/>
            <a:ext cx="4112236" cy="2495617"/>
            <a:chOff x="1937697" y="4739035"/>
            <a:chExt cx="4112236" cy="24956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7697" y="4739035"/>
              <a:ext cx="4112236" cy="24956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77077" y="4739035"/>
            <a:ext cx="4112236" cy="2495617"/>
            <a:chOff x="12277077" y="4739035"/>
            <a:chExt cx="4112236" cy="24956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77077" y="4739035"/>
              <a:ext cx="4112236" cy="24956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96121" y="4739035"/>
            <a:ext cx="4112236" cy="2495617"/>
            <a:chOff x="7096121" y="4739035"/>
            <a:chExt cx="4112236" cy="24956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96121" y="4739035"/>
              <a:ext cx="4112236" cy="249561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85113" y="3851226"/>
            <a:ext cx="1057925" cy="98518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06770" y="3852554"/>
            <a:ext cx="1032551" cy="96995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18036" y="3842722"/>
            <a:ext cx="1051289" cy="100155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203" y="2441702"/>
            <a:ext cx="16082776" cy="6736499"/>
            <a:chOff x="768203" y="2441702"/>
            <a:chExt cx="16082776" cy="67364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203" y="2441702"/>
              <a:ext cx="16082776" cy="67364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2901" y="1084488"/>
            <a:ext cx="4614665" cy="13437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76579" y="3190679"/>
            <a:ext cx="2808825" cy="668509"/>
            <a:chOff x="1776579" y="3190679"/>
            <a:chExt cx="2808825" cy="6685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6579" y="3190679"/>
              <a:ext cx="2808825" cy="6685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2239" y="3305639"/>
            <a:ext cx="1086606" cy="4612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6579" y="5292055"/>
            <a:ext cx="2808825" cy="668509"/>
            <a:chOff x="1776579" y="5292055"/>
            <a:chExt cx="2808825" cy="6685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6579" y="5292055"/>
              <a:ext cx="2808825" cy="6685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82239" y="5386982"/>
            <a:ext cx="1100510" cy="4612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76579" y="7452676"/>
            <a:ext cx="2808825" cy="668509"/>
            <a:chOff x="1776579" y="7452676"/>
            <a:chExt cx="2808825" cy="6685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76579" y="7452676"/>
              <a:ext cx="2808825" cy="66850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96802" y="7555709"/>
            <a:ext cx="1755958" cy="4612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46001" y="7265991"/>
            <a:ext cx="4313067" cy="1432865"/>
            <a:chOff x="8846001" y="7265991"/>
            <a:chExt cx="4313067" cy="14328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46001" y="7265991"/>
              <a:ext cx="4313067" cy="14328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15436" y="7093919"/>
            <a:ext cx="3644094" cy="1457638"/>
            <a:chOff x="5215436" y="7093919"/>
            <a:chExt cx="3644094" cy="14576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15436" y="7093919"/>
              <a:ext cx="3644094" cy="14576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99963" y="4959681"/>
            <a:ext cx="3287081" cy="2029773"/>
            <a:chOff x="4599963" y="4959681"/>
            <a:chExt cx="3287081" cy="20297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99963" y="4959681"/>
              <a:ext cx="3287081" cy="20297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86320" y="5214676"/>
            <a:ext cx="3137062" cy="1386614"/>
            <a:chOff x="7286320" y="5214676"/>
            <a:chExt cx="3137062" cy="13866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86320" y="5214676"/>
              <a:ext cx="3137062" cy="13866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91540" y="4959681"/>
            <a:ext cx="2201780" cy="2201780"/>
            <a:chOff x="10591540" y="4959681"/>
            <a:chExt cx="2201780" cy="220178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91540" y="4959681"/>
              <a:ext cx="2201780" cy="22017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76769" y="4891061"/>
            <a:ext cx="2368846" cy="2139005"/>
            <a:chOff x="13176769" y="4891061"/>
            <a:chExt cx="2368846" cy="21390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76769" y="4891061"/>
              <a:ext cx="2368846" cy="21390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585404" y="2850969"/>
            <a:ext cx="3008988" cy="1692556"/>
            <a:chOff x="4585404" y="2850969"/>
            <a:chExt cx="3008988" cy="169255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85404" y="2850969"/>
              <a:ext cx="3008988" cy="16925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653981" y="2770920"/>
            <a:ext cx="1660566" cy="1660566"/>
            <a:chOff x="7653981" y="2770920"/>
            <a:chExt cx="1660566" cy="166056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53981" y="2770920"/>
              <a:ext cx="1660566" cy="16605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63480" y="2146031"/>
            <a:ext cx="5653290" cy="5653290"/>
            <a:chOff x="6263480" y="2146031"/>
            <a:chExt cx="5653290" cy="5653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3480" y="2146031"/>
              <a:ext cx="5653290" cy="56532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01382" y="2305228"/>
            <a:ext cx="2337925" cy="2699589"/>
            <a:chOff x="5201382" y="2305228"/>
            <a:chExt cx="2337925" cy="26995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1382" y="2305228"/>
              <a:ext cx="2337925" cy="26995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45445" y="792470"/>
            <a:ext cx="2319894" cy="2678769"/>
            <a:chOff x="7945445" y="792470"/>
            <a:chExt cx="2319894" cy="26787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45445" y="792470"/>
              <a:ext cx="2319894" cy="26787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98938" y="2305228"/>
            <a:ext cx="2319894" cy="2678769"/>
            <a:chOff x="10498938" y="2305228"/>
            <a:chExt cx="2319894" cy="26787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8938" y="2305228"/>
              <a:ext cx="2319894" cy="26787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94639" y="3986644"/>
            <a:ext cx="3874494" cy="208596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73953" y="4741891"/>
            <a:ext cx="2805007" cy="453345"/>
            <a:chOff x="7673953" y="4741891"/>
            <a:chExt cx="2805007" cy="4533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3953" y="4741891"/>
              <a:ext cx="2805007" cy="4533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01382" y="5338040"/>
            <a:ext cx="2337925" cy="2699589"/>
            <a:chOff x="5201382" y="5338040"/>
            <a:chExt cx="2337925" cy="26995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01382" y="5338040"/>
              <a:ext cx="2337925" cy="26995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45445" y="6871618"/>
            <a:ext cx="2319894" cy="2678769"/>
            <a:chOff x="7945445" y="6871618"/>
            <a:chExt cx="2319894" cy="26787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5445" y="6871618"/>
              <a:ext cx="2319894" cy="26787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98938" y="5358861"/>
            <a:ext cx="2319894" cy="2678769"/>
            <a:chOff x="10498938" y="5358861"/>
            <a:chExt cx="2319894" cy="26787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98938" y="5358861"/>
              <a:ext cx="2319894" cy="267876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53281" y="989916"/>
            <a:ext cx="2303399" cy="91590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52089" y="3241553"/>
            <a:ext cx="2135714" cy="91590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65391" y="7018038"/>
            <a:ext cx="2168914" cy="87380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22905" y="8618783"/>
            <a:ext cx="2683657" cy="91590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30229" y="7000590"/>
            <a:ext cx="2702904" cy="91590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03635" y="3264114"/>
            <a:ext cx="2679514" cy="91590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5141" y="2304486"/>
            <a:ext cx="6013083" cy="3684510"/>
            <a:chOff x="325141" y="2304486"/>
            <a:chExt cx="6013083" cy="3684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141" y="2304486"/>
              <a:ext cx="6013083" cy="3684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1050" y="2304486"/>
            <a:ext cx="6013083" cy="3684510"/>
            <a:chOff x="6241050" y="2304486"/>
            <a:chExt cx="6013083" cy="36845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1050" y="2304486"/>
              <a:ext cx="6013083" cy="36845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98206" y="2304486"/>
            <a:ext cx="6013083" cy="3684510"/>
            <a:chOff x="12098206" y="2304486"/>
            <a:chExt cx="6013083" cy="36845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98206" y="2304486"/>
              <a:ext cx="6013083" cy="36845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4286" y="5833906"/>
            <a:ext cx="6013083" cy="3684510"/>
            <a:chOff x="314286" y="5833906"/>
            <a:chExt cx="6013083" cy="36845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4286" y="5833906"/>
              <a:ext cx="6013083" cy="36845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30195" y="5833906"/>
            <a:ext cx="6013083" cy="3684510"/>
            <a:chOff x="6230195" y="5833906"/>
            <a:chExt cx="6013083" cy="36845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0195" y="5833906"/>
              <a:ext cx="6013083" cy="36845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54133" y="5819347"/>
            <a:ext cx="6013083" cy="3684510"/>
            <a:chOff x="12254133" y="5819347"/>
            <a:chExt cx="6013083" cy="36845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54133" y="5819347"/>
              <a:ext cx="6013083" cy="368451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18612" y="821250"/>
            <a:ext cx="2791304" cy="12127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42423" y="1810772"/>
            <a:ext cx="3042535" cy="493714"/>
            <a:chOff x="7542423" y="1810772"/>
            <a:chExt cx="3042535" cy="493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2423" y="1810772"/>
              <a:ext cx="3042535" cy="4937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46191" y="6852001"/>
            <a:ext cx="5480311" cy="179043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00887" y="6872372"/>
            <a:ext cx="5389351" cy="13223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2243" y="6762317"/>
            <a:ext cx="5433216" cy="222470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6478" y="3323906"/>
            <a:ext cx="5362901" cy="18256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02753" y="3368039"/>
            <a:ext cx="5204358" cy="179043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46212" y="3379468"/>
            <a:ext cx="5127120" cy="228279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9079" y="6231252"/>
            <a:ext cx="1541267" cy="56030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204291" y="6215857"/>
            <a:ext cx="1613862" cy="59238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85244" y="2673415"/>
            <a:ext cx="1623386" cy="58286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336006" y="2663892"/>
            <a:ext cx="1613862" cy="5828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50568" y="6205787"/>
            <a:ext cx="1613862" cy="5828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38521" y="2656949"/>
            <a:ext cx="1613862" cy="58286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7643" y="-93411"/>
            <a:ext cx="20291403" cy="11160272"/>
            <a:chOff x="-407643" y="-93411"/>
            <a:chExt cx="20291403" cy="111602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07643" y="-93411"/>
              <a:ext cx="20291403" cy="111602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7505" y="3235896"/>
            <a:ext cx="8353903" cy="29465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2717" y="5853079"/>
            <a:ext cx="6388579" cy="730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19469" y="-319280"/>
            <a:ext cx="10446777" cy="10745946"/>
            <a:chOff x="3919469" y="-319280"/>
            <a:chExt cx="10446777" cy="107459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9469" y="-319280"/>
              <a:ext cx="10446777" cy="107459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6418" y="2133537"/>
            <a:ext cx="9823819" cy="6321337"/>
            <a:chOff x="7536418" y="2133537"/>
            <a:chExt cx="9823819" cy="6321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6418" y="2133537"/>
              <a:ext cx="9823819" cy="63213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596" y="2010751"/>
            <a:ext cx="3811267" cy="42155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8955" y="3248098"/>
            <a:ext cx="2990770" cy="2203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86075" y="5691156"/>
            <a:ext cx="8359254" cy="1517407"/>
            <a:chOff x="-386075" y="5691156"/>
            <a:chExt cx="8359254" cy="15174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86075" y="5691156"/>
              <a:ext cx="8359254" cy="15174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7049" y="6102858"/>
            <a:ext cx="5664558" cy="8102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958" y="5229875"/>
            <a:ext cx="7851036" cy="26374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4420" y="8256287"/>
            <a:ext cx="2446053" cy="5176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4260" y="8383736"/>
            <a:ext cx="327240" cy="233689"/>
            <a:chOff x="724260" y="8383736"/>
            <a:chExt cx="327240" cy="2336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4260" y="8383736"/>
              <a:ext cx="327240" cy="233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5114" y="8813821"/>
            <a:ext cx="465532" cy="465532"/>
            <a:chOff x="655114" y="8813821"/>
            <a:chExt cx="465532" cy="4655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114" y="8813821"/>
              <a:ext cx="465532" cy="46553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4420" y="8816706"/>
            <a:ext cx="4790196" cy="5125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6009" y="5655731"/>
            <a:ext cx="3238405" cy="2655856"/>
            <a:chOff x="4366009" y="5655731"/>
            <a:chExt cx="3238405" cy="2655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366009" y="5655731"/>
              <a:ext cx="3238405" cy="265585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8963" y="2954640"/>
            <a:ext cx="14950794" cy="12230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336" y="1211146"/>
            <a:ext cx="3249798" cy="128451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8093" y="4966092"/>
            <a:ext cx="1425233" cy="5838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84719" y="7793940"/>
            <a:ext cx="1898834" cy="4543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03877" y="7793944"/>
            <a:ext cx="2287129" cy="7363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38049" y="7793944"/>
            <a:ext cx="2037901" cy="4317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32006" y="7793940"/>
            <a:ext cx="1923853" cy="4543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28541" y="7793940"/>
            <a:ext cx="1923853" cy="4543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96797" y="5578929"/>
            <a:ext cx="2027446" cy="2027446"/>
            <a:chOff x="1896797" y="5578929"/>
            <a:chExt cx="2027446" cy="20274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6797" y="5578929"/>
              <a:ext cx="2027446" cy="20274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152" y="5578929"/>
            <a:ext cx="2027446" cy="2027446"/>
            <a:chOff x="4952152" y="5578929"/>
            <a:chExt cx="2027446" cy="20274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52152" y="5578929"/>
              <a:ext cx="2027446" cy="20274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0470" y="5578929"/>
            <a:ext cx="2027446" cy="2027446"/>
            <a:chOff x="8000470" y="5578929"/>
            <a:chExt cx="2027446" cy="20274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00470" y="5578929"/>
              <a:ext cx="2027446" cy="20274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51977" y="5987184"/>
            <a:ext cx="1205604" cy="1210936"/>
            <a:chOff x="8451977" y="5987184"/>
            <a:chExt cx="1205604" cy="12109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51977" y="5987184"/>
              <a:ext cx="1205604" cy="12109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62666" y="6011607"/>
            <a:ext cx="1279721" cy="1162089"/>
            <a:chOff x="5262666" y="6011607"/>
            <a:chExt cx="1279721" cy="11620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62666" y="6011607"/>
              <a:ext cx="1279721" cy="11620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35234" y="5567860"/>
            <a:ext cx="2027446" cy="2027446"/>
            <a:chOff x="11135234" y="5567860"/>
            <a:chExt cx="2027446" cy="20274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35234" y="5567860"/>
              <a:ext cx="2027446" cy="20274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98441" y="5558893"/>
            <a:ext cx="2027446" cy="2027446"/>
            <a:chOff x="14198441" y="5558893"/>
            <a:chExt cx="2027446" cy="202744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98441" y="5558893"/>
              <a:ext cx="2027446" cy="20274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35234" y="5421847"/>
            <a:ext cx="2167839" cy="2167839"/>
            <a:chOff x="11135234" y="5421847"/>
            <a:chExt cx="2167839" cy="216783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35234" y="5421847"/>
              <a:ext cx="2167839" cy="21678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21817" y="6026147"/>
            <a:ext cx="1421475" cy="1072761"/>
            <a:chOff x="2221817" y="6026147"/>
            <a:chExt cx="1421475" cy="1072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21817" y="6026147"/>
              <a:ext cx="1421475" cy="10727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50173" y="6404446"/>
            <a:ext cx="633238" cy="282906"/>
            <a:chOff x="4150173" y="6404446"/>
            <a:chExt cx="633238" cy="28290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50173" y="6404446"/>
              <a:ext cx="633238" cy="2829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86086" y="5746124"/>
            <a:ext cx="1691429" cy="1691429"/>
            <a:chOff x="14486086" y="5746124"/>
            <a:chExt cx="1691429" cy="169142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486086" y="5746124"/>
              <a:ext cx="1691429" cy="169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163281" y="6451198"/>
            <a:ext cx="633238" cy="282906"/>
            <a:chOff x="7163281" y="6451198"/>
            <a:chExt cx="633238" cy="28290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63281" y="6451198"/>
              <a:ext cx="633238" cy="2829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241449" y="6460048"/>
            <a:ext cx="633238" cy="282906"/>
            <a:chOff x="10241449" y="6460048"/>
            <a:chExt cx="633238" cy="28290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41449" y="6460048"/>
              <a:ext cx="633238" cy="2829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320773" y="6451198"/>
            <a:ext cx="633238" cy="282906"/>
            <a:chOff x="13320773" y="6451198"/>
            <a:chExt cx="633238" cy="28290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320773" y="6451198"/>
              <a:ext cx="633238" cy="28290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000770" y="4899851"/>
            <a:ext cx="2111025" cy="7576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79102" y="3586547"/>
            <a:ext cx="5387564" cy="2459762"/>
            <a:chOff x="12479102" y="3586547"/>
            <a:chExt cx="5387564" cy="2459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9102" y="3586547"/>
              <a:ext cx="5387564" cy="2459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47049" y="3953649"/>
            <a:ext cx="4420366" cy="10240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72887" y="7814206"/>
            <a:ext cx="6422285" cy="1997599"/>
            <a:chOff x="6772887" y="7814206"/>
            <a:chExt cx="6422285" cy="19975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2887" y="7814206"/>
              <a:ext cx="6422285" cy="199759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60505" y="8334006"/>
            <a:ext cx="6013790" cy="9657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9419" y="3586547"/>
            <a:ext cx="4770765" cy="2459762"/>
            <a:chOff x="579419" y="3586547"/>
            <a:chExt cx="4770765" cy="2459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419" y="3586547"/>
              <a:ext cx="4770765" cy="2459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0731" y="1661202"/>
            <a:ext cx="5561585" cy="5561585"/>
            <a:chOff x="6190731" y="1661202"/>
            <a:chExt cx="5561585" cy="55615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0731" y="1661202"/>
              <a:ext cx="5561585" cy="55615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05017" y="1356280"/>
            <a:ext cx="6171429" cy="6171429"/>
            <a:chOff x="5905017" y="1356280"/>
            <a:chExt cx="6171429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5017" y="1356280"/>
              <a:ext cx="6171429" cy="61714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92447" y="2883266"/>
            <a:ext cx="4946513" cy="135233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2009" y="4213782"/>
            <a:ext cx="4100443" cy="10240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858085" y="1740325"/>
            <a:ext cx="1430838" cy="1430838"/>
            <a:chOff x="12858085" y="1740325"/>
            <a:chExt cx="1430838" cy="143083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858085" y="1740325"/>
              <a:ext cx="1430838" cy="1430838"/>
              <a:chOff x="12858085" y="1740325"/>
              <a:chExt cx="1430838" cy="143083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858085" y="1740325"/>
                <a:ext cx="1430838" cy="143083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85164" y="1945489"/>
              <a:ext cx="821981" cy="11361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91285" y="1797709"/>
            <a:ext cx="1430838" cy="1430838"/>
            <a:chOff x="3691285" y="1797709"/>
            <a:chExt cx="1430838" cy="143083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691285" y="1797709"/>
              <a:ext cx="1430838" cy="1430838"/>
              <a:chOff x="3691285" y="1797709"/>
              <a:chExt cx="1430838" cy="143083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691285" y="1797709"/>
                <a:ext cx="1430838" cy="1430838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20065" y="2018023"/>
              <a:ext cx="673238" cy="9930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122123" y="7914892"/>
            <a:ext cx="1430838" cy="1430838"/>
            <a:chOff x="5122123" y="7914892"/>
            <a:chExt cx="1430838" cy="143083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122123" y="7914892"/>
              <a:ext cx="1430838" cy="1430838"/>
              <a:chOff x="5122123" y="7914892"/>
              <a:chExt cx="1430838" cy="143083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122123" y="7914892"/>
                <a:ext cx="1430838" cy="1430838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10887" y="8129824"/>
              <a:ext cx="1164048" cy="10025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336723" y="4217926"/>
            <a:ext cx="1269602" cy="1152899"/>
            <a:chOff x="8336723" y="4217926"/>
            <a:chExt cx="1269602" cy="115289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36723" y="4217926"/>
              <a:ext cx="1269602" cy="115289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47382" y="5422065"/>
            <a:ext cx="2333424" cy="102406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996675" y="2257449"/>
            <a:ext cx="1371043" cy="904431"/>
            <a:chOff x="4996675" y="2257449"/>
            <a:chExt cx="1371043" cy="90443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96675" y="2257449"/>
              <a:ext cx="1371043" cy="90443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570436" y="2215810"/>
            <a:ext cx="1420819" cy="904431"/>
            <a:chOff x="11570436" y="2215810"/>
            <a:chExt cx="1420819" cy="90443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70436" y="2215810"/>
              <a:ext cx="1420819" cy="90443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947225" y="6704277"/>
            <a:ext cx="1062784" cy="1426752"/>
            <a:chOff x="5947225" y="6704277"/>
            <a:chExt cx="1062784" cy="142675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5947225" y="6704277"/>
              <a:ext cx="1062784" cy="142675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760035" y="4980148"/>
            <a:ext cx="4885148" cy="8102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98859" y="2210938"/>
            <a:ext cx="9823819" cy="6321337"/>
            <a:chOff x="7098859" y="2210938"/>
            <a:chExt cx="9823819" cy="6321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98859" y="2210938"/>
              <a:ext cx="9823819" cy="63213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596" y="1294988"/>
            <a:ext cx="4009667" cy="42155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2346" y="4779241"/>
            <a:ext cx="5818189" cy="12882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60144" y="-126771"/>
            <a:ext cx="5800720" cy="7490996"/>
            <a:chOff x="9160144" y="-126771"/>
            <a:chExt cx="5800720" cy="74909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60144" y="-126771"/>
              <a:ext cx="5800720" cy="749099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96572" y="3609753"/>
            <a:ext cx="3965358" cy="8102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63198"/>
            <a:ext cx="18649682" cy="5340588"/>
            <a:chOff x="0" y="3063198"/>
            <a:chExt cx="18649682" cy="53405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63198"/>
              <a:ext cx="18649682" cy="53405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0155" y="1313060"/>
            <a:ext cx="4569208" cy="12845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513" y="6396087"/>
            <a:ext cx="2084729" cy="4612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93239" y="6908172"/>
            <a:ext cx="4868215" cy="8899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403962" y="4927717"/>
            <a:ext cx="2363085" cy="1640665"/>
            <a:chOff x="13403962" y="4927717"/>
            <a:chExt cx="2363085" cy="16406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03962" y="4927717"/>
              <a:ext cx="2363085" cy="1640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7402" y="4341330"/>
            <a:ext cx="2008273" cy="2008273"/>
            <a:chOff x="767402" y="4341330"/>
            <a:chExt cx="2008273" cy="20082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402" y="4341330"/>
              <a:ext cx="2008273" cy="20082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21547" y="4560408"/>
            <a:ext cx="1628352" cy="1628352"/>
            <a:chOff x="6121547" y="4560408"/>
            <a:chExt cx="1628352" cy="16283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1547" y="4560408"/>
              <a:ext cx="1628352" cy="16283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54687" y="4341331"/>
            <a:ext cx="2092850" cy="2092850"/>
            <a:chOff x="3254687" y="4341331"/>
            <a:chExt cx="2092850" cy="20928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4687" y="4341331"/>
              <a:ext cx="2092850" cy="20928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22344" y="4194931"/>
            <a:ext cx="650126" cy="2545978"/>
            <a:chOff x="9822344" y="4194931"/>
            <a:chExt cx="650126" cy="25459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9822344" y="4194931"/>
              <a:ext cx="650126" cy="254597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83132" y="3473948"/>
            <a:ext cx="6627537" cy="12199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72796" y="6396087"/>
            <a:ext cx="1842748" cy="46129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72310" y="6396086"/>
            <a:ext cx="2797510" cy="4612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78890" y="4189195"/>
            <a:ext cx="1586897" cy="756718"/>
            <a:chOff x="8778890" y="4189195"/>
            <a:chExt cx="1586897" cy="756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8890" y="4189195"/>
              <a:ext cx="1586897" cy="7567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09199" y="4189195"/>
            <a:ext cx="1586897" cy="756718"/>
            <a:chOff x="12309199" y="4189195"/>
            <a:chExt cx="1586897" cy="7567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09199" y="4189195"/>
              <a:ext cx="1586897" cy="7567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0158" y="7915746"/>
            <a:ext cx="18649682" cy="1521197"/>
            <a:chOff x="-240158" y="7915746"/>
            <a:chExt cx="18649682" cy="15211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40158" y="7915746"/>
              <a:ext cx="18649682" cy="152119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0155" y="1313060"/>
            <a:ext cx="3800065" cy="13437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63547" y="4189195"/>
            <a:ext cx="1602382" cy="3061755"/>
            <a:chOff x="1763547" y="4189195"/>
            <a:chExt cx="1602382" cy="306175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63547" y="4189195"/>
              <a:ext cx="1602382" cy="741543"/>
              <a:chOff x="1763547" y="4189195"/>
              <a:chExt cx="1602382" cy="74154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3547" y="4189195"/>
                <a:ext cx="1602382" cy="74154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37840" y="4312545"/>
              <a:ext cx="716736" cy="45959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763547" y="6509407"/>
              <a:ext cx="1602382" cy="741543"/>
              <a:chOff x="1763547" y="6509407"/>
              <a:chExt cx="1602382" cy="74154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3547" y="6509407"/>
                <a:ext cx="1602382" cy="74154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59547" y="6632761"/>
              <a:ext cx="925012" cy="46912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2025492" y="5672449"/>
              <a:ext cx="1282936" cy="123836"/>
              <a:chOff x="2025492" y="5672449"/>
              <a:chExt cx="1282936" cy="12383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2025492" y="5672449"/>
                <a:ext cx="1282936" cy="12383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867274" y="5657041"/>
              <a:ext cx="1252119" cy="123836"/>
              <a:chOff x="1867274" y="5657041"/>
              <a:chExt cx="1252119" cy="12383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1867274" y="5657041"/>
                <a:ext cx="1252119" cy="123836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39319" y="3221419"/>
            <a:ext cx="1478626" cy="5899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384552" y="2859105"/>
            <a:ext cx="293704" cy="182415"/>
            <a:chOff x="11384552" y="2859105"/>
            <a:chExt cx="293704" cy="1824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84552" y="2859105"/>
              <a:ext cx="293704" cy="1824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99716" y="3502908"/>
            <a:ext cx="6859576" cy="123836"/>
            <a:chOff x="9599716" y="3502908"/>
            <a:chExt cx="6859576" cy="12383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99716" y="3502908"/>
              <a:ext cx="6859576" cy="1238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283783" y="4203250"/>
            <a:ext cx="1602382" cy="741543"/>
            <a:chOff x="5283783" y="4203250"/>
            <a:chExt cx="1602382" cy="7415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83783" y="4203250"/>
              <a:ext cx="1602382" cy="74154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58076" y="4326600"/>
            <a:ext cx="716736" cy="45959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283783" y="6509963"/>
            <a:ext cx="1602382" cy="741543"/>
            <a:chOff x="5283783" y="6509963"/>
            <a:chExt cx="1602382" cy="7415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83783" y="6509963"/>
              <a:ext cx="1602382" cy="74154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61399" y="6633921"/>
            <a:ext cx="1682688" cy="49768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667288" y="4179136"/>
            <a:ext cx="1602382" cy="741543"/>
            <a:chOff x="15667288" y="4179136"/>
            <a:chExt cx="1602382" cy="7415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667288" y="4179136"/>
              <a:ext cx="1602382" cy="74154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963289" y="4302490"/>
            <a:ext cx="925012" cy="46911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222617" y="5257269"/>
            <a:ext cx="1760060" cy="1063875"/>
            <a:chOff x="12222617" y="5257269"/>
            <a:chExt cx="1760060" cy="106387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79062" y="5213713"/>
              <a:ext cx="1736440" cy="523555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179083" y="5869857"/>
              <a:ext cx="1586812" cy="52355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301446" y="4203250"/>
            <a:ext cx="1602382" cy="741543"/>
            <a:chOff x="12301446" y="4203250"/>
            <a:chExt cx="1602382" cy="74154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301446" y="4203250"/>
              <a:ext cx="1602382" cy="741543"/>
              <a:chOff x="12301446" y="4203250"/>
              <a:chExt cx="1602382" cy="741543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301446" y="4203250"/>
                <a:ext cx="1602382" cy="741543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775731" y="4326599"/>
              <a:ext cx="728497" cy="52355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768884" y="4198183"/>
            <a:ext cx="1602382" cy="741543"/>
            <a:chOff x="8768884" y="4198183"/>
            <a:chExt cx="1602382" cy="74154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768884" y="4198183"/>
              <a:ext cx="1602382" cy="741543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708045" y="4324675"/>
            <a:ext cx="1665507" cy="45959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097623" y="4561964"/>
            <a:ext cx="1576117" cy="123836"/>
            <a:chOff x="7097623" y="4561964"/>
            <a:chExt cx="1576117" cy="12383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97623" y="4561964"/>
              <a:ext cx="1576117" cy="12383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097623" y="6677476"/>
            <a:ext cx="1576117" cy="123836"/>
            <a:chOff x="7097623" y="6677476"/>
            <a:chExt cx="1576117" cy="12383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97623" y="6677476"/>
              <a:ext cx="1576117" cy="12383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549959" y="4574021"/>
            <a:ext cx="1576117" cy="123836"/>
            <a:chOff x="10549959" y="4574021"/>
            <a:chExt cx="1576117" cy="12383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549959" y="4574021"/>
              <a:ext cx="1576117" cy="12383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012896" y="4574021"/>
            <a:ext cx="1576117" cy="123836"/>
            <a:chOff x="14012896" y="4574021"/>
            <a:chExt cx="1576117" cy="123836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012896" y="4574021"/>
              <a:ext cx="1576117" cy="12383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399367" y="3412777"/>
            <a:ext cx="293704" cy="351423"/>
            <a:chOff x="9399367" y="3412777"/>
            <a:chExt cx="293704" cy="35142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399367" y="3412777"/>
              <a:ext cx="293704" cy="35142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399469" y="3745754"/>
            <a:ext cx="521618" cy="123836"/>
            <a:chOff x="9399469" y="3745754"/>
            <a:chExt cx="521618" cy="12383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5400000">
              <a:off x="9399469" y="3745754"/>
              <a:ext cx="521618" cy="12383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6228795" y="3757585"/>
            <a:ext cx="521618" cy="123836"/>
            <a:chOff x="16228795" y="3757585"/>
            <a:chExt cx="521618" cy="123836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5400000">
              <a:off x="16228795" y="3757585"/>
              <a:ext cx="521618" cy="12383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6321628" y="3982624"/>
            <a:ext cx="293704" cy="182415"/>
            <a:chOff x="16321628" y="3982624"/>
            <a:chExt cx="293704" cy="182415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321628" y="3982624"/>
              <a:ext cx="293704" cy="18241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5449651" y="5257265"/>
            <a:ext cx="2083683" cy="1063876"/>
            <a:chOff x="15449651" y="5257265"/>
            <a:chExt cx="2083683" cy="1063876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452120" y="5869855"/>
              <a:ext cx="2171374" cy="523555"/>
            </a:xfrm>
            <a:prstGeom prst="rect">
              <a:avLst/>
            </a:prstGeom>
          </p:spPr>
        </p:pic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406095" y="5213710"/>
              <a:ext cx="2044916" cy="52355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673795" y="5220995"/>
            <a:ext cx="1792562" cy="1792562"/>
            <a:chOff x="8673795" y="5220995"/>
            <a:chExt cx="1792562" cy="179256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673795" y="5220995"/>
              <a:ext cx="1792562" cy="179256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061732" y="4324206"/>
            <a:ext cx="1576117" cy="123836"/>
            <a:chOff x="7061732" y="4324206"/>
            <a:chExt cx="1576117" cy="123836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061732" y="4324206"/>
              <a:ext cx="1576117" cy="12383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535624" y="4370156"/>
            <a:ext cx="1576117" cy="123836"/>
            <a:chOff x="10535624" y="4370156"/>
            <a:chExt cx="1576117" cy="123836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535624" y="4370156"/>
              <a:ext cx="1576117" cy="123836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3972598" y="4364827"/>
            <a:ext cx="1576117" cy="123836"/>
            <a:chOff x="13972598" y="4364827"/>
            <a:chExt cx="1576117" cy="123836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972598" y="4364827"/>
              <a:ext cx="1576117" cy="123836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4755995" y="3208091"/>
            <a:ext cx="2553502" cy="625750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-114284" y="8352030"/>
            <a:ext cx="14633613" cy="703423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2845809" y="7520110"/>
            <a:ext cx="4617892" cy="349511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4381288" y="8400029"/>
            <a:ext cx="571118" cy="400106"/>
            <a:chOff x="14381288" y="8400029"/>
            <a:chExt cx="571118" cy="400106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-5400000">
              <a:off x="14381288" y="8400029"/>
              <a:ext cx="571118" cy="400106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881302" y="5189693"/>
            <a:ext cx="4383276" cy="334698"/>
            <a:chOff x="1881302" y="5189693"/>
            <a:chExt cx="4383276" cy="334698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 rot="-16200000">
              <a:off x="1881302" y="5189693"/>
              <a:ext cx="4383276" cy="3346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82172" y="4158726"/>
            <a:ext cx="3762261" cy="4279121"/>
            <a:chOff x="5182172" y="4158726"/>
            <a:chExt cx="3762261" cy="427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2172" y="4158726"/>
              <a:ext cx="3762261" cy="427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21437" y="4158726"/>
            <a:ext cx="3762261" cy="4279121"/>
            <a:chOff x="9321437" y="4158726"/>
            <a:chExt cx="3762261" cy="42791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1437" y="4158726"/>
              <a:ext cx="3762261" cy="42791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5639" y="4161345"/>
            <a:ext cx="3762261" cy="4276502"/>
            <a:chOff x="1125639" y="4161345"/>
            <a:chExt cx="3762261" cy="42765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5639" y="4161345"/>
              <a:ext cx="3762261" cy="427650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0155" y="1484488"/>
            <a:ext cx="4772322" cy="13437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48104" y="3545424"/>
            <a:ext cx="2960146" cy="613193"/>
            <a:chOff x="1648104" y="3545424"/>
            <a:chExt cx="2960146" cy="61319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48104" y="3545424"/>
              <a:ext cx="2960146" cy="613193"/>
              <a:chOff x="1648104" y="3545424"/>
              <a:chExt cx="2960146" cy="61319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8104" y="3545424"/>
                <a:ext cx="2960146" cy="61319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5538" y="3564266"/>
              <a:ext cx="2517595" cy="6397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59433" y="3557978"/>
            <a:ext cx="2976011" cy="613193"/>
            <a:chOff x="5559433" y="3557978"/>
            <a:chExt cx="2976011" cy="61319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575298" y="3557978"/>
              <a:ext cx="2960146" cy="613193"/>
              <a:chOff x="5575298" y="3557978"/>
              <a:chExt cx="2960146" cy="61319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75298" y="3557978"/>
                <a:ext cx="2960146" cy="613193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7548" y="3567804"/>
              <a:ext cx="2872900" cy="6397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32018" y="3567305"/>
            <a:ext cx="2960146" cy="613193"/>
            <a:chOff x="9732018" y="3567305"/>
            <a:chExt cx="2960146" cy="61319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732018" y="3567305"/>
              <a:ext cx="2960146" cy="613193"/>
              <a:chOff x="9732018" y="3567305"/>
              <a:chExt cx="2960146" cy="61319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32018" y="3567305"/>
                <a:ext cx="2960146" cy="613193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34064" y="3586147"/>
              <a:ext cx="2639519" cy="6397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81582" y="4139678"/>
            <a:ext cx="3762261" cy="4298169"/>
            <a:chOff x="13381582" y="4139678"/>
            <a:chExt cx="3762261" cy="429816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81582" y="4139678"/>
              <a:ext cx="3762261" cy="42981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54067" y="3567502"/>
            <a:ext cx="2960185" cy="613193"/>
            <a:chOff x="13754067" y="3567502"/>
            <a:chExt cx="2960185" cy="61319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754067" y="3567502"/>
              <a:ext cx="2960146" cy="613193"/>
              <a:chOff x="13754067" y="3567502"/>
              <a:chExt cx="2960146" cy="61319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754067" y="3567502"/>
                <a:ext cx="2960146" cy="613193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02222" y="3587699"/>
              <a:ext cx="2658462" cy="63974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0524" y="7215696"/>
            <a:ext cx="3974367" cy="96721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37639" y="7218706"/>
            <a:ext cx="3190395" cy="96721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37049" y="7225220"/>
            <a:ext cx="3049214" cy="9672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452287" y="7225220"/>
            <a:ext cx="3228471" cy="96721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279493" y="4677803"/>
            <a:ext cx="1987676" cy="1987676"/>
            <a:chOff x="14279493" y="4677803"/>
            <a:chExt cx="1987676" cy="198767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79493" y="4677803"/>
              <a:ext cx="1987676" cy="19876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033863" y="4671719"/>
            <a:ext cx="1945813" cy="1945813"/>
            <a:chOff x="2033863" y="4671719"/>
            <a:chExt cx="1945813" cy="194581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33863" y="4671719"/>
              <a:ext cx="1945813" cy="194581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225872" y="4742857"/>
            <a:ext cx="1922622" cy="1922622"/>
            <a:chOff x="10225872" y="4742857"/>
            <a:chExt cx="1922622" cy="192262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25872" y="4742857"/>
              <a:ext cx="1922622" cy="192262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139571" y="4757434"/>
            <a:ext cx="1847463" cy="1847463"/>
            <a:chOff x="6139571" y="4757434"/>
            <a:chExt cx="1847463" cy="184746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39571" y="4757434"/>
              <a:ext cx="1847463" cy="18474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2022-05-06T09:04:15Z</dcterms:created>
  <dcterms:modified xsi:type="dcterms:W3CDTF">2022-05-06T09:04:15Z</dcterms:modified>
</cp:coreProperties>
</file>